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8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9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8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1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5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4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71EF2-8085-4485-982C-ABCC0D715ABE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C9300-04DE-43A6-B4A1-90D362A0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7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5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6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68" y="365125"/>
            <a:ext cx="10603132" cy="64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7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6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62" y="2086769"/>
            <a:ext cx="8982075" cy="3829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65124"/>
            <a:ext cx="10515600" cy="1325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410547" y="6274676"/>
            <a:ext cx="447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String </a:t>
            </a:r>
            <a:r>
              <a:rPr lang="en-US" b="1" dirty="0" smtClean="0"/>
              <a:t>bb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583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263900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2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7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4"/>
            <a:ext cx="10515600" cy="132556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0" y="2082006"/>
            <a:ext cx="8953500" cy="3838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4524" y="6369269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Input String</a:t>
            </a:r>
            <a:r>
              <a:rPr lang="en-US" b="1" dirty="0" smtClean="0"/>
              <a:t>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928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5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97055" cy="62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2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3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3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5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623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0938" y="5988733"/>
            <a:ext cx="641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q2 adalah final state, q2 </a:t>
            </a:r>
            <a:r>
              <a:rPr lang="en-US" dirty="0" err="1" smtClean="0"/>
              <a:t>termasuk</a:t>
            </a:r>
            <a:r>
              <a:rPr lang="en-US" dirty="0" smtClean="0"/>
              <a:t> final state, </a:t>
            </a:r>
            <a:r>
              <a:rPr lang="en-US" dirty="0" err="1" smtClean="0"/>
              <a:t>karena</a:t>
            </a:r>
            <a:r>
              <a:rPr lang="en-US" dirty="0" smtClean="0"/>
              <a:t> pada state q2 </a:t>
            </a:r>
            <a:r>
              <a:rPr lang="en-US" dirty="0" err="1" smtClean="0"/>
              <a:t>terdapat</a:t>
            </a:r>
            <a:r>
              <a:rPr lang="en-US" dirty="0" smtClean="0"/>
              <a:t> q0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9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2082006"/>
            <a:ext cx="8934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263900"/>
            <a:ext cx="10515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3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537" y="2072481"/>
            <a:ext cx="8924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072481"/>
            <a:ext cx="89154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082006"/>
            <a:ext cx="89630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05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2086769"/>
            <a:ext cx="89344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2105819"/>
            <a:ext cx="8905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9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3" y="1611832"/>
            <a:ext cx="11887200" cy="50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31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40" y="1455163"/>
            <a:ext cx="11692594" cy="52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3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199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5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8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135117"/>
            <a:ext cx="11603421" cy="47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9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9407"/>
            <a:ext cx="12192000" cy="54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7545"/>
            <a:ext cx="12192000" cy="52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5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2106804"/>
            <a:ext cx="89535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24194" y="41888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8201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5324"/>
            <a:ext cx="12191999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8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9406"/>
            <a:ext cx="12192000" cy="54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7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9917"/>
            <a:ext cx="12192000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6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5835"/>
            <a:ext cx="12192000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54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814"/>
            <a:ext cx="12191999" cy="55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12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66" y="262759"/>
            <a:ext cx="11908219" cy="5648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662" y="6311899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inputan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1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40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3490"/>
            <a:ext cx="12192000" cy="5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5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2468"/>
            <a:ext cx="12192000" cy="53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86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6855"/>
            <a:ext cx="12191999" cy="54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3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60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8" y="221621"/>
            <a:ext cx="10557641" cy="59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1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7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75</Words>
  <Application>Microsoft Office PowerPoint</Application>
  <PresentationFormat>Widescreen</PresentationFormat>
  <Paragraphs>31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Pendahuluan</vt:lpstr>
      <vt:lpstr>Pendahuluan</vt:lpstr>
      <vt:lpstr>Pendahuluan</vt:lpstr>
      <vt:lpstr>Pendahuluan</vt:lpstr>
      <vt:lpstr>Pendahuluan</vt:lpstr>
      <vt:lpstr>Pendahuluan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  <vt:lpstr>MOORE MACHINE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</cp:revision>
  <dcterms:created xsi:type="dcterms:W3CDTF">2022-11-13T08:31:26Z</dcterms:created>
  <dcterms:modified xsi:type="dcterms:W3CDTF">2022-11-20T13:00:09Z</dcterms:modified>
</cp:coreProperties>
</file>